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1E2B96-9A5D-45A4-A9E3-91A8CE42908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AF531DD-1D52-4B2E-92E7-66FA0B7EC5E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212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B96-9A5D-45A4-A9E3-91A8CE42908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31DD-1D52-4B2E-92E7-66FA0B7E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5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B96-9A5D-45A4-A9E3-91A8CE42908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31DD-1D52-4B2E-92E7-66FA0B7E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54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B96-9A5D-45A4-A9E3-91A8CE42908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31DD-1D52-4B2E-92E7-66FA0B7EC5E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166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B96-9A5D-45A4-A9E3-91A8CE42908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31DD-1D52-4B2E-92E7-66FA0B7E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86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B96-9A5D-45A4-A9E3-91A8CE42908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31DD-1D52-4B2E-92E7-66FA0B7E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83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B96-9A5D-45A4-A9E3-91A8CE42908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31DD-1D52-4B2E-92E7-66FA0B7E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14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B96-9A5D-45A4-A9E3-91A8CE42908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31DD-1D52-4B2E-92E7-66FA0B7E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0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B96-9A5D-45A4-A9E3-91A8CE42908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31DD-1D52-4B2E-92E7-66FA0B7E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36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771E-5007-4F28-812C-83726339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A9EC-54FF-4168-9743-DA68C2BFA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3A2BF-E1E0-4BF4-9322-2C94C0B1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B96-9A5D-45A4-A9E3-91A8CE42908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58F25-436A-473E-BEC1-0293C11E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A447F-5D2E-4568-A072-265C78079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31DD-1D52-4B2E-92E7-66FA0B7E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2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B96-9A5D-45A4-A9E3-91A8CE42908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31DD-1D52-4B2E-92E7-66FA0B7E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B96-9A5D-45A4-A9E3-91A8CE42908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31DD-1D52-4B2E-92E7-66FA0B7E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8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B96-9A5D-45A4-A9E3-91A8CE42908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31DD-1D52-4B2E-92E7-66FA0B7E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6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B96-9A5D-45A4-A9E3-91A8CE42908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31DD-1D52-4B2E-92E7-66FA0B7E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B96-9A5D-45A4-A9E3-91A8CE42908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31DD-1D52-4B2E-92E7-66FA0B7E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7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B96-9A5D-45A4-A9E3-91A8CE42908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31DD-1D52-4B2E-92E7-66FA0B7E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8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B96-9A5D-45A4-A9E3-91A8CE42908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31DD-1D52-4B2E-92E7-66FA0B7E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5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B96-9A5D-45A4-A9E3-91A8CE42908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31DD-1D52-4B2E-92E7-66FA0B7E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1E2B96-9A5D-45A4-A9E3-91A8CE42908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F531DD-1D52-4B2E-92E7-66FA0B7E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2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" TargetMode="External"/><Relationship Id="rId2" Type="http://schemas.openxmlformats.org/officeDocument/2006/relationships/hyperlink" Target="https://epdf.pub/chemistry-matter-and-change.html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" TargetMode="External"/><Relationship Id="rId2" Type="http://schemas.openxmlformats.org/officeDocument/2006/relationships/hyperlink" Target="https://epdf.pub/chemistry-matter-and-change.html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" TargetMode="External"/><Relationship Id="rId2" Type="http://schemas.openxmlformats.org/officeDocument/2006/relationships/hyperlink" Target="https://epdf.pub/chemistry-matter-and-change.html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" TargetMode="External"/><Relationship Id="rId2" Type="http://schemas.openxmlformats.org/officeDocument/2006/relationships/hyperlink" Target="https://epdf.pub/chemistry-matter-and-change.html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" TargetMode="External"/><Relationship Id="rId2" Type="http://schemas.openxmlformats.org/officeDocument/2006/relationships/hyperlink" Target="https://epdf.pub/chemistry-matter-and-change.html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" TargetMode="External"/><Relationship Id="rId2" Type="http://schemas.openxmlformats.org/officeDocument/2006/relationships/hyperlink" Target="https://epdf.pub/chemistry-matter-and-change.html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" TargetMode="External"/><Relationship Id="rId2" Type="http://schemas.openxmlformats.org/officeDocument/2006/relationships/hyperlink" Target="https://epdf.pub/chemistry-matter-and-change.html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" TargetMode="External"/><Relationship Id="rId2" Type="http://schemas.openxmlformats.org/officeDocument/2006/relationships/hyperlink" Target="https://epdf.pub/chemistry-matter-and-change.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" TargetMode="External"/><Relationship Id="rId2" Type="http://schemas.openxmlformats.org/officeDocument/2006/relationships/hyperlink" Target="https://epdf.pub/chemistry-matter-and-change.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" TargetMode="External"/><Relationship Id="rId2" Type="http://schemas.openxmlformats.org/officeDocument/2006/relationships/hyperlink" Target="https://epdf.pub/chemistry-matter-and-change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" TargetMode="External"/><Relationship Id="rId2" Type="http://schemas.openxmlformats.org/officeDocument/2006/relationships/hyperlink" Target="https://epdf.pub/chemistry-matter-and-change.html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" TargetMode="External"/><Relationship Id="rId2" Type="http://schemas.openxmlformats.org/officeDocument/2006/relationships/hyperlink" Target="https://epdf.pub/chemistry-matter-and-change.html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" TargetMode="External"/><Relationship Id="rId2" Type="http://schemas.openxmlformats.org/officeDocument/2006/relationships/hyperlink" Target="https://epdf.pub/chemistry-matter-and-change.htm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" TargetMode="External"/><Relationship Id="rId2" Type="http://schemas.openxmlformats.org/officeDocument/2006/relationships/hyperlink" Target="https://epdf.pub/chemistry-matter-and-change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" TargetMode="External"/><Relationship Id="rId2" Type="http://schemas.openxmlformats.org/officeDocument/2006/relationships/hyperlink" Target="https://epdf.pub/chemistry-matter-and-change.htm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" TargetMode="External"/><Relationship Id="rId2" Type="http://schemas.openxmlformats.org/officeDocument/2006/relationships/hyperlink" Target="https://epdf.pub/chemistry-matter-and-change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592EA7-14CC-46F8-9B37-285D39E8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Pages		KHAN Academy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93C507-00E0-494E-B220-3B744249E7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https://epdf.pub/chemistry-matter-and-change.html</a:t>
            </a:r>
            <a:endParaRPr lang="en-US" dirty="0"/>
          </a:p>
          <a:p>
            <a:r>
              <a:rPr lang="en-US" dirty="0"/>
              <a:t>Models of the atom – page 100</a:t>
            </a:r>
          </a:p>
          <a:p>
            <a:r>
              <a:rPr lang="en-US" dirty="0"/>
              <a:t>Bohr Models – Page 146</a:t>
            </a:r>
          </a:p>
          <a:p>
            <a:r>
              <a:rPr lang="en-US" dirty="0"/>
              <a:t>Periodic Table – Page 172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BF7931-DF65-47D1-B80A-4CEF9B74F91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https://www.khanacademy.org/</a:t>
            </a:r>
            <a:endParaRPr lang="en-US" dirty="0"/>
          </a:p>
          <a:p>
            <a:r>
              <a:rPr lang="en-US" dirty="0"/>
              <a:t>Electron Configuration of atoms</a:t>
            </a:r>
          </a:p>
          <a:p>
            <a:pPr lvl="1"/>
            <a:r>
              <a:rPr lang="en-US" dirty="0"/>
              <a:t>History of Atomic Structure</a:t>
            </a:r>
          </a:p>
          <a:p>
            <a:pPr lvl="1"/>
            <a:r>
              <a:rPr lang="en-US" dirty="0"/>
              <a:t>Introduction to the atom</a:t>
            </a:r>
          </a:p>
          <a:p>
            <a:r>
              <a:rPr lang="en-US" dirty="0"/>
              <a:t>Periodic Table </a:t>
            </a:r>
          </a:p>
        </p:txBody>
      </p:sp>
    </p:spTree>
    <p:extLst>
      <p:ext uri="{BB962C8B-B14F-4D97-AF65-F5344CB8AC3E}">
        <p14:creationId xmlns:p14="http://schemas.microsoft.com/office/powerpoint/2010/main" val="188984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534A2-3582-4532-AB4B-787080804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Pages		KHAN Academy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CE3EA-728F-415A-89C4-3C3D5F0E3D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https://epdf.pub/chemistry-matter-and-change.html</a:t>
            </a:r>
            <a:endParaRPr lang="en-US" dirty="0"/>
          </a:p>
          <a:p>
            <a:r>
              <a:rPr lang="en-US" dirty="0"/>
              <a:t>Mixtures and solutions – page 474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7B8AE-B9B8-4767-B10B-57708D2C349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https://www.khanacademy.org/</a:t>
            </a:r>
            <a:endParaRPr lang="en-US" dirty="0"/>
          </a:p>
          <a:p>
            <a:r>
              <a:rPr lang="en-US" dirty="0"/>
              <a:t>States of matter and intermolecular forces</a:t>
            </a:r>
          </a:p>
          <a:p>
            <a:pPr lvl="1"/>
            <a:r>
              <a:rPr lang="en-US" dirty="0"/>
              <a:t>Mixture and Solutions</a:t>
            </a:r>
          </a:p>
        </p:txBody>
      </p:sp>
    </p:spTree>
    <p:extLst>
      <p:ext uri="{BB962C8B-B14F-4D97-AF65-F5344CB8AC3E}">
        <p14:creationId xmlns:p14="http://schemas.microsoft.com/office/powerpoint/2010/main" val="35537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534A2-3582-4532-AB4B-787080804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Pages		KHAN Academy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CE3EA-728F-415A-89C4-3C3D5F0E3D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https://epdf.pub/chemistry-matter-and-change.html</a:t>
            </a:r>
            <a:endParaRPr lang="en-US" dirty="0"/>
          </a:p>
          <a:p>
            <a:r>
              <a:rPr lang="en-US" dirty="0"/>
              <a:t>Mixtures and solutions – page 474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7B8AE-B9B8-4767-B10B-57708D2C349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https://www.khanacademy.org/</a:t>
            </a:r>
            <a:endParaRPr lang="en-US" dirty="0"/>
          </a:p>
          <a:p>
            <a:r>
              <a:rPr lang="en-US" dirty="0"/>
              <a:t>States of matter and intermolecular forces</a:t>
            </a:r>
          </a:p>
          <a:p>
            <a:pPr lvl="1"/>
            <a:r>
              <a:rPr lang="en-US" dirty="0"/>
              <a:t>Mixture and Solutions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48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534A2-3582-4532-AB4B-787080804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Pages		KHAN Academy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CE3EA-728F-415A-89C4-3C3D5F0E3D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https://epdf.pub/chemistry-matter-and-change.html</a:t>
            </a:r>
            <a:endParaRPr lang="en-US" dirty="0"/>
          </a:p>
          <a:p>
            <a:r>
              <a:rPr lang="en-US" dirty="0"/>
              <a:t>Energy– page 514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7B8AE-B9B8-4767-B10B-57708D2C349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https://www.khanacademy.org/</a:t>
            </a:r>
            <a:endParaRPr lang="en-US" dirty="0"/>
          </a:p>
          <a:p>
            <a:r>
              <a:rPr lang="en-US" dirty="0"/>
              <a:t>Thermodynamics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21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534A2-3582-4532-AB4B-787080804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Pages		KHAN Academy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CE3EA-728F-415A-89C4-3C3D5F0E3D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https://epdf.pub/chemistry-matter-and-change.html</a:t>
            </a:r>
            <a:endParaRPr lang="en-US" dirty="0"/>
          </a:p>
          <a:p>
            <a:r>
              <a:rPr lang="en-US" dirty="0"/>
              <a:t>Colligative Properties – page 498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7B8AE-B9B8-4767-B10B-57708D2C349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https://www.khanacademy.org/</a:t>
            </a:r>
            <a:endParaRPr lang="en-US" dirty="0"/>
          </a:p>
          <a:p>
            <a:r>
              <a:rPr lang="en-US" dirty="0"/>
              <a:t>States of matter and intermolecular forces</a:t>
            </a:r>
          </a:p>
          <a:p>
            <a:pPr lvl="1"/>
            <a:r>
              <a:rPr lang="en-US" dirty="0"/>
              <a:t>Mixture and Solutions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65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534A2-3582-4532-AB4B-787080804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Pages		KHAN Academy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CE3EA-728F-415A-89C4-3C3D5F0E3D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https://epdf.pub/chemistry-matter-and-change.html</a:t>
            </a:r>
            <a:endParaRPr lang="en-US" dirty="0"/>
          </a:p>
          <a:p>
            <a:r>
              <a:rPr lang="en-US" dirty="0"/>
              <a:t>Gas Laws – Page 440</a:t>
            </a:r>
          </a:p>
          <a:p>
            <a:r>
              <a:rPr lang="en-US" dirty="0"/>
              <a:t>Ideal Gas Law – Page 452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7B8AE-B9B8-4767-B10B-57708D2C349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https://www.khanacademy.org/</a:t>
            </a:r>
            <a:endParaRPr lang="en-US" dirty="0"/>
          </a:p>
          <a:p>
            <a:r>
              <a:rPr lang="en-US" dirty="0"/>
              <a:t>Gases and Kinetic Molecular Theory</a:t>
            </a:r>
          </a:p>
        </p:txBody>
      </p:sp>
    </p:spTree>
    <p:extLst>
      <p:ext uri="{BB962C8B-B14F-4D97-AF65-F5344CB8AC3E}">
        <p14:creationId xmlns:p14="http://schemas.microsoft.com/office/powerpoint/2010/main" val="2582756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534A2-3582-4532-AB4B-787080804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Pages		KHAN Academy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CE3EA-728F-415A-89C4-3C3D5F0E3D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https://epdf.pub/chemistry-matter-and-change.html</a:t>
            </a:r>
            <a:endParaRPr lang="en-US" dirty="0"/>
          </a:p>
          <a:p>
            <a:r>
              <a:rPr lang="en-US" dirty="0"/>
              <a:t>Acids and Bases – Page 632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7B8AE-B9B8-4767-B10B-57708D2C349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https://www.khanacademy.org/</a:t>
            </a:r>
            <a:endParaRPr lang="en-US" dirty="0"/>
          </a:p>
          <a:p>
            <a:r>
              <a:rPr lang="en-US" dirty="0"/>
              <a:t>Acids and Bases</a:t>
            </a:r>
          </a:p>
        </p:txBody>
      </p:sp>
    </p:spTree>
    <p:extLst>
      <p:ext uri="{BB962C8B-B14F-4D97-AF65-F5344CB8AC3E}">
        <p14:creationId xmlns:p14="http://schemas.microsoft.com/office/powerpoint/2010/main" val="1338571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534A2-3582-4532-AB4B-787080804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Pages		KHAN Academy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CE3EA-728F-415A-89C4-3C3D5F0E3D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https://epdf.pub/chemistry-matter-and-change.html</a:t>
            </a:r>
            <a:endParaRPr lang="en-US" dirty="0"/>
          </a:p>
          <a:p>
            <a:r>
              <a:rPr lang="en-US" dirty="0"/>
              <a:t>Nuclear Chemistry – Page 860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7B8AE-B9B8-4767-B10B-57708D2C349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https://www.khanacademy.org/</a:t>
            </a:r>
            <a:endParaRPr lang="en-US" dirty="0"/>
          </a:p>
          <a:p>
            <a:r>
              <a:rPr lang="en-US" dirty="0"/>
              <a:t>Nuclear Chemistry</a:t>
            </a:r>
          </a:p>
        </p:txBody>
      </p:sp>
    </p:spTree>
    <p:extLst>
      <p:ext uri="{BB962C8B-B14F-4D97-AF65-F5344CB8AC3E}">
        <p14:creationId xmlns:p14="http://schemas.microsoft.com/office/powerpoint/2010/main" val="88085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8A29-C9B2-4011-B7D8-78CFE2385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Pages		KHAN Academy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ED073-4E34-463B-BE85-E260420E42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https://epdf.pub/chemistry-matter-and-change.html</a:t>
            </a:r>
            <a:endParaRPr lang="en-US" dirty="0"/>
          </a:p>
          <a:p>
            <a:r>
              <a:rPr lang="en-US" dirty="0"/>
              <a:t>Orbitals – PAGE 153</a:t>
            </a:r>
          </a:p>
          <a:p>
            <a:r>
              <a:rPr lang="en-US" dirty="0"/>
              <a:t>Electron Configuration – page 156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A0AA3-A28F-4D8B-A39E-D34A92E918B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https://www.khanacademy.org/</a:t>
            </a:r>
            <a:endParaRPr lang="en-US" dirty="0"/>
          </a:p>
          <a:p>
            <a:r>
              <a:rPr lang="en-US" dirty="0"/>
              <a:t>Electronic structure of atoms</a:t>
            </a:r>
          </a:p>
          <a:p>
            <a:pPr lvl="1"/>
            <a:r>
              <a:rPr lang="en-US" dirty="0"/>
              <a:t>Electron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28820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B7F1D-4488-426D-B674-2934B7B27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Pages		KHAN Academy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F3498-C6EA-4537-BC7D-006DD2EAD1E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https://epdf.pub/chemistry-matter-and-change.html</a:t>
            </a:r>
            <a:endParaRPr lang="en-US" dirty="0"/>
          </a:p>
          <a:p>
            <a:r>
              <a:rPr lang="en-US" dirty="0"/>
              <a:t>Ionic – Page 204</a:t>
            </a:r>
          </a:p>
          <a:p>
            <a:r>
              <a:rPr lang="en-US" dirty="0"/>
              <a:t>Covalent – Page 238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DB9E8-C929-4A1C-8354-BD2C0F517D6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https://www.khanacademy.org/</a:t>
            </a:r>
            <a:endParaRPr lang="en-US" dirty="0"/>
          </a:p>
          <a:p>
            <a:r>
              <a:rPr lang="en-US" dirty="0"/>
              <a:t>Chemical Bonds</a:t>
            </a:r>
          </a:p>
          <a:p>
            <a:pPr lvl="1"/>
            <a:r>
              <a:rPr lang="en-US" dirty="0"/>
              <a:t>Types of chemical bonds</a:t>
            </a:r>
          </a:p>
          <a:p>
            <a:r>
              <a:rPr lang="en-US" dirty="0"/>
              <a:t>Atoms, Compounds, and Ions</a:t>
            </a:r>
          </a:p>
          <a:p>
            <a:pPr lvl="1"/>
            <a:r>
              <a:rPr lang="en-US" dirty="0"/>
              <a:t>Ions and compounds</a:t>
            </a:r>
          </a:p>
          <a:p>
            <a:pPr lvl="1"/>
            <a:r>
              <a:rPr lang="en-US" dirty="0"/>
              <a:t>Names and formulas of ionic compounds</a:t>
            </a:r>
          </a:p>
        </p:txBody>
      </p:sp>
    </p:spTree>
    <p:extLst>
      <p:ext uri="{BB962C8B-B14F-4D97-AF65-F5344CB8AC3E}">
        <p14:creationId xmlns:p14="http://schemas.microsoft.com/office/powerpoint/2010/main" val="136649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B6EB-87D7-486B-A869-7106B18B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Pages		KHAN Academy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BEA56-1D1A-4B41-B959-D715439F2A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https://epdf.pub/chemistry-matter-and-change.html</a:t>
            </a:r>
            <a:endParaRPr lang="en-US" dirty="0"/>
          </a:p>
          <a:p>
            <a:r>
              <a:rPr lang="en-US" dirty="0"/>
              <a:t>Geometry – Page 263</a:t>
            </a:r>
          </a:p>
          <a:p>
            <a:r>
              <a:rPr lang="en-US" dirty="0"/>
              <a:t>Polarity – Page 265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397A-4B1F-4A32-9C51-4D939E914D9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https://www.khanacademy.org/</a:t>
            </a:r>
            <a:endParaRPr lang="en-US" dirty="0"/>
          </a:p>
          <a:p>
            <a:r>
              <a:rPr lang="en-US" dirty="0"/>
              <a:t>Chemical bonds</a:t>
            </a:r>
          </a:p>
          <a:p>
            <a:pPr lvl="1"/>
            <a:r>
              <a:rPr lang="en-US" dirty="0"/>
              <a:t>Dot structure and Molecular geometry</a:t>
            </a:r>
          </a:p>
          <a:p>
            <a:pPr lvl="1"/>
            <a:r>
              <a:rPr lang="en-US" dirty="0"/>
              <a:t>Hybridization and hybrid orbitals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90CD6-7DED-4D67-8605-61E0AE59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Pages		KHAN Academy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8EB9D-058D-40D0-B4AA-BA3EB16ED6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https://epdf.pub/chemistry-matter-and-change.html</a:t>
            </a:r>
            <a:endParaRPr lang="en-US" dirty="0"/>
          </a:p>
          <a:p>
            <a:r>
              <a:rPr lang="en-US" dirty="0"/>
              <a:t>Light in Chemistry – Page 136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69F7E-A7F1-4D57-AE11-23790260297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https://www.khanacademy.org/</a:t>
            </a:r>
            <a:endParaRPr lang="en-US" dirty="0"/>
          </a:p>
          <a:p>
            <a:r>
              <a:rPr lang="en-US" dirty="0"/>
              <a:t>Electronic structure of atom</a:t>
            </a:r>
          </a:p>
          <a:p>
            <a:pPr lvl="1"/>
            <a:r>
              <a:rPr lang="en-US" dirty="0"/>
              <a:t>Bohr’s model of the hydrogen atom</a:t>
            </a:r>
          </a:p>
        </p:txBody>
      </p:sp>
    </p:spTree>
    <p:extLst>
      <p:ext uri="{BB962C8B-B14F-4D97-AF65-F5344CB8AC3E}">
        <p14:creationId xmlns:p14="http://schemas.microsoft.com/office/powerpoint/2010/main" val="186771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F6C2A-4E80-44BC-ABCE-A25BBEBE7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Pages		KHAN Academy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82E6D-9F54-49A4-A979-72AE504DB0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https://epdf.pub/chemistry-matter-and-change.html</a:t>
            </a:r>
            <a:endParaRPr lang="en-US" dirty="0"/>
          </a:p>
          <a:p>
            <a:r>
              <a:rPr lang="en-US" dirty="0"/>
              <a:t>Intermolecular forces – Page 411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BF633-CC26-47A7-8A72-BC8157EA81B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https://www.khanacademy.org/</a:t>
            </a:r>
            <a:endParaRPr lang="en-US" dirty="0"/>
          </a:p>
          <a:p>
            <a:r>
              <a:rPr lang="en-US" dirty="0"/>
              <a:t>States of matter and intermolecular forces</a:t>
            </a:r>
          </a:p>
          <a:p>
            <a:pPr lvl="1"/>
            <a:r>
              <a:rPr lang="en-US" dirty="0"/>
              <a:t>Introduction to Intermolecular forces</a:t>
            </a:r>
          </a:p>
        </p:txBody>
      </p:sp>
    </p:spTree>
    <p:extLst>
      <p:ext uri="{BB962C8B-B14F-4D97-AF65-F5344CB8AC3E}">
        <p14:creationId xmlns:p14="http://schemas.microsoft.com/office/powerpoint/2010/main" val="21835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FE694-E31A-432C-8377-026D8786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Pages		KHAN Academy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6A326-97F4-423C-97FF-33706A16FE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https://epdf.pub/chemistry-matter-and-change.html</a:t>
            </a:r>
            <a:endParaRPr lang="en-US" dirty="0"/>
          </a:p>
          <a:p>
            <a:r>
              <a:rPr lang="en-US" dirty="0"/>
              <a:t>Stoichiometry – Page 366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59CFB-101B-45B6-B677-23E36F11B95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https://www.khanacademy.org/</a:t>
            </a:r>
            <a:endParaRPr lang="en-US" dirty="0"/>
          </a:p>
          <a:p>
            <a:r>
              <a:rPr lang="en-US" dirty="0"/>
              <a:t>Chemical reactions and stoichiometry</a:t>
            </a:r>
          </a:p>
          <a:p>
            <a:pPr lvl="1"/>
            <a:r>
              <a:rPr lang="en-US" dirty="0"/>
              <a:t>Balancing Chemical reactions</a:t>
            </a:r>
          </a:p>
          <a:p>
            <a:pPr lvl="1"/>
            <a:r>
              <a:rPr lang="en-US" dirty="0"/>
              <a:t>Types of chemical reactions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9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7596E-1EAD-462A-A817-BF6F68548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Pages		KHAN Academy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6D5C6-3CEB-49D2-9550-46AF5FF607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https://epdf.pub/chemistry-matter-and-change.html</a:t>
            </a:r>
            <a:endParaRPr lang="en-US" dirty="0"/>
          </a:p>
          <a:p>
            <a:r>
              <a:rPr lang="en-US" dirty="0"/>
              <a:t>Calculations – Page 318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EDC62-2B0A-4E1A-B4CB-4FF4CD1F9D2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https://www.khanacademy.org/</a:t>
            </a:r>
            <a:endParaRPr lang="en-US" dirty="0"/>
          </a:p>
          <a:p>
            <a:r>
              <a:rPr lang="en-US" dirty="0"/>
              <a:t>Atoms, Compounds, and ions</a:t>
            </a:r>
          </a:p>
          <a:p>
            <a:pPr lvl="1"/>
            <a:r>
              <a:rPr lang="en-US" dirty="0"/>
              <a:t>Introduction to the atom</a:t>
            </a:r>
          </a:p>
        </p:txBody>
      </p:sp>
    </p:spTree>
    <p:extLst>
      <p:ext uri="{BB962C8B-B14F-4D97-AF65-F5344CB8AC3E}">
        <p14:creationId xmlns:p14="http://schemas.microsoft.com/office/powerpoint/2010/main" val="74669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FE694-E31A-432C-8377-026D8786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dirty="0"/>
              <a:t>Textbook Pages		KHAN Academy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6A326-97F4-423C-97FF-33706A16FE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https://epdf.pub/chemistry-matter-and-change.html</a:t>
            </a:r>
            <a:endParaRPr lang="en-US" dirty="0"/>
          </a:p>
          <a:p>
            <a:r>
              <a:rPr lang="en-US" dirty="0"/>
              <a:t>Stoichiometry – Page 366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59CFB-101B-45B6-B677-23E36F11B95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https://www.khanacademy.org/</a:t>
            </a:r>
            <a:endParaRPr lang="en-US" dirty="0"/>
          </a:p>
          <a:p>
            <a:r>
              <a:rPr lang="en-US" dirty="0"/>
              <a:t>Chemical reactions and stoichiometry</a:t>
            </a:r>
          </a:p>
          <a:p>
            <a:pPr lvl="1"/>
            <a:r>
              <a:rPr lang="en-US" dirty="0"/>
              <a:t>Stoichiometry</a:t>
            </a:r>
          </a:p>
          <a:p>
            <a:pPr lvl="1"/>
            <a:r>
              <a:rPr lang="en-US" dirty="0"/>
              <a:t>Limiting Reagent stoichiometry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1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126</TotalTime>
  <Words>551</Words>
  <Application>Microsoft Office PowerPoint</Application>
  <PresentationFormat>Widescreen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Impact</vt:lpstr>
      <vt:lpstr>Main Event</vt:lpstr>
      <vt:lpstr>Textbook Pages  KHAN Academy </vt:lpstr>
      <vt:lpstr>Textbook Pages  KHAN Academy </vt:lpstr>
      <vt:lpstr>Textbook Pages  KHAN Academy </vt:lpstr>
      <vt:lpstr>Textbook Pages  KHAN Academy </vt:lpstr>
      <vt:lpstr>Textbook Pages  KHAN Academy </vt:lpstr>
      <vt:lpstr>Textbook Pages  KHAN Academy </vt:lpstr>
      <vt:lpstr>Textbook Pages  KHAN Academy </vt:lpstr>
      <vt:lpstr>Textbook Pages  KHAN Academy </vt:lpstr>
      <vt:lpstr>Textbook Pages  KHAN Academy </vt:lpstr>
      <vt:lpstr>Textbook Pages  KHAN Academy </vt:lpstr>
      <vt:lpstr>Textbook Pages  KHAN Academy </vt:lpstr>
      <vt:lpstr>Textbook Pages  KHAN Academy </vt:lpstr>
      <vt:lpstr>Textbook Pages  KHAN Academy </vt:lpstr>
      <vt:lpstr>Textbook Pages  KHAN Academy </vt:lpstr>
      <vt:lpstr>Textbook Pages  KHAN Academy </vt:lpstr>
      <vt:lpstr>Textbook Pages  KHAN Academy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Textbook Pages  KHAN Academy</dc:title>
  <dc:creator>Stephen S. Dotson</dc:creator>
  <cp:lastModifiedBy>Stephen S. Dotson</cp:lastModifiedBy>
  <cp:revision>18</cp:revision>
  <dcterms:created xsi:type="dcterms:W3CDTF">2019-07-31T14:44:53Z</dcterms:created>
  <dcterms:modified xsi:type="dcterms:W3CDTF">2019-07-31T16:51:32Z</dcterms:modified>
</cp:coreProperties>
</file>